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5" d="100"/>
          <a:sy n="75" d="100"/>
        </p:scale>
        <p:origin x="-157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7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88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5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4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0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5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1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1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B9B0-33DB-4DEB-A2A7-2A0332BC8D74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C7465-E4DF-4A3E-83F4-B553C5F65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03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89000">
              <a:srgbClr val="7030A0"/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0907" y="1538612"/>
            <a:ext cx="8119814" cy="110925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Virtual Open Day </a:t>
            </a:r>
            <a:r>
              <a:rPr lang="en-GB" b="1" dirty="0" smtClean="0"/>
              <a:t>2021</a:t>
            </a:r>
            <a:r>
              <a:rPr lang="en-GB" dirty="0"/>
              <a:t/>
            </a:r>
            <a:br>
              <a:rPr lang="en-GB" dirty="0"/>
            </a:br>
            <a:r>
              <a:rPr lang="en-GB" sz="3200" b="1" u="sng" dirty="0" smtClean="0"/>
              <a:t>Monday 15</a:t>
            </a:r>
            <a:r>
              <a:rPr lang="en-GB" sz="3200" b="1" u="sng" baseline="30000" dirty="0" smtClean="0"/>
              <a:t>th</a:t>
            </a:r>
            <a:r>
              <a:rPr lang="en-GB" sz="3200" b="1" u="sng" dirty="0" smtClean="0"/>
              <a:t> </a:t>
            </a:r>
            <a:r>
              <a:rPr lang="en-GB" sz="3200" b="1" u="sng" dirty="0"/>
              <a:t>November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640" y="9125158"/>
            <a:ext cx="5472608" cy="722366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/>
              <a:t>For full details, please visit </a:t>
            </a:r>
            <a:r>
              <a:rPr lang="en-GB" b="1" dirty="0" smtClean="0"/>
              <a:t>penra.org.uk/open-day</a:t>
            </a:r>
            <a:endParaRPr lang="en-GB" b="1" dirty="0"/>
          </a:p>
        </p:txBody>
      </p:sp>
      <p:pic>
        <p:nvPicPr>
          <p:cNvPr id="4" name="Picture 3" descr="G:\AcademyStaff\Marketing\Logos\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04" y="600327"/>
            <a:ext cx="4508592" cy="9721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357612" y="5169024"/>
            <a:ext cx="33123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/>
              <a:t>Enter the poster competition!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Prepare an A1 poster on        “A radiological case which inspired me to consider Radiology.”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Prize</a:t>
            </a:r>
            <a:r>
              <a:rPr lang="en-GB" dirty="0"/>
              <a:t> available for the best poster.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Deadline for applications </a:t>
            </a:r>
            <a:r>
              <a:rPr lang="en-GB" b="1" dirty="0" smtClean="0"/>
              <a:t>08/11/21.</a:t>
            </a:r>
            <a:endParaRPr lang="en-GB" b="1" dirty="0"/>
          </a:p>
          <a:p>
            <a:r>
              <a:rPr lang="en-GB" sz="1400" dirty="0"/>
              <a:t>(Posters will be displayed and accessible to those viewing the website for the day.  Patient identifiable information must be </a:t>
            </a:r>
            <a:r>
              <a:rPr lang="en-GB" sz="1400" dirty="0" smtClean="0"/>
              <a:t>anonymised.)</a:t>
            </a:r>
            <a:endParaRPr lang="en-GB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6041257"/>
            <a:ext cx="2736304" cy="28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51559" y="2597083"/>
            <a:ext cx="3540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/>
              <a:t>Find out about radiology </a:t>
            </a:r>
            <a:r>
              <a:rPr lang="en-GB" u="sng" dirty="0"/>
              <a:t>training in the South West.</a:t>
            </a:r>
          </a:p>
          <a:p>
            <a:endParaRPr lang="en-GB" u="sng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u="sng" dirty="0"/>
              <a:t>Informative seminars</a:t>
            </a:r>
            <a:r>
              <a:rPr lang="en-GB" dirty="0"/>
              <a:t> from leading local clinicians .</a:t>
            </a:r>
          </a:p>
          <a:p>
            <a:endParaRPr lang="en-GB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/>
              <a:t>Learn about the </a:t>
            </a:r>
            <a:r>
              <a:rPr lang="en-GB" u="sng" dirty="0" smtClean="0"/>
              <a:t>unique   </a:t>
            </a:r>
            <a:r>
              <a:rPr lang="en-GB" dirty="0" smtClean="0"/>
              <a:t> </a:t>
            </a:r>
            <a:r>
              <a:rPr lang="en-GB" dirty="0"/>
              <a:t>academy learning environment.</a:t>
            </a:r>
          </a:p>
          <a:p>
            <a:endParaRPr lang="en-GB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dirty="0"/>
              <a:t>Tips for </a:t>
            </a:r>
            <a:r>
              <a:rPr lang="en-GB" u="sng" dirty="0"/>
              <a:t>applications/interviews</a:t>
            </a:r>
          </a:p>
          <a:p>
            <a:endParaRPr lang="en-GB" u="sng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u="sng" dirty="0"/>
              <a:t>Certificates</a:t>
            </a:r>
            <a:r>
              <a:rPr lang="en-GB" dirty="0"/>
              <a:t> for all attendees!</a:t>
            </a:r>
          </a:p>
          <a:p>
            <a:endParaRPr lang="en-GB" u="sng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" y="-188704"/>
            <a:ext cx="6858000" cy="1109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700" dirty="0"/>
              <a:t>Considering a career in </a:t>
            </a:r>
            <a:r>
              <a:rPr lang="en-GB" sz="3700" b="1" dirty="0"/>
              <a:t>Radiology</a:t>
            </a:r>
            <a:r>
              <a:rPr lang="en-GB" sz="3700" dirty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0948" y="2936776"/>
            <a:ext cx="3484455" cy="19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-Point Star 10"/>
          <p:cNvSpPr/>
          <p:nvPr/>
        </p:nvSpPr>
        <p:spPr>
          <a:xfrm>
            <a:off x="5646134" y="8806643"/>
            <a:ext cx="1117446" cy="939544"/>
          </a:xfrm>
          <a:prstGeom prst="star10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Register now for </a:t>
            </a:r>
            <a:r>
              <a:rPr lang="en-GB" sz="1400" b="1" dirty="0"/>
              <a:t>only £5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8919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112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Virtual Open Day 2021 Monday 15th November</vt:lpstr>
    </vt:vector>
  </TitlesOfParts>
  <Company>South Devon Health Informatics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McIntyre</dc:creator>
  <cp:lastModifiedBy>BULLOCK Cameron, Radiology ST1</cp:lastModifiedBy>
  <cp:revision>22</cp:revision>
  <dcterms:created xsi:type="dcterms:W3CDTF">2018-08-15T11:07:30Z</dcterms:created>
  <dcterms:modified xsi:type="dcterms:W3CDTF">2021-10-06T15:22:54Z</dcterms:modified>
</cp:coreProperties>
</file>